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4EB5D-B7E4-4921-81F9-1770128539CA}" type="datetimeFigureOut">
              <a:rPr lang="en-IN" smtClean="0"/>
              <a:t>24-11-2021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8244A-B5D4-40D5-BD33-D2398DDF474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432933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4EB5D-B7E4-4921-81F9-1770128539CA}" type="datetimeFigureOut">
              <a:rPr lang="en-IN" smtClean="0"/>
              <a:t>24-11-2021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8244A-B5D4-40D5-BD33-D2398DDF474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363179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4EB5D-B7E4-4921-81F9-1770128539CA}" type="datetimeFigureOut">
              <a:rPr lang="en-IN" smtClean="0"/>
              <a:t>24-11-2021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8244A-B5D4-40D5-BD33-D2398DDF474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439061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4EB5D-B7E4-4921-81F9-1770128539CA}" type="datetimeFigureOut">
              <a:rPr lang="en-IN" smtClean="0"/>
              <a:t>24-11-2021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8244A-B5D4-40D5-BD33-D2398DDF474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207589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4EB5D-B7E4-4921-81F9-1770128539CA}" type="datetimeFigureOut">
              <a:rPr lang="en-IN" smtClean="0"/>
              <a:t>24-11-2021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8244A-B5D4-40D5-BD33-D2398DDF474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574076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4EB5D-B7E4-4921-81F9-1770128539CA}" type="datetimeFigureOut">
              <a:rPr lang="en-IN" smtClean="0"/>
              <a:t>24-11-2021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8244A-B5D4-40D5-BD33-D2398DDF474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179107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4EB5D-B7E4-4921-81F9-1770128539CA}" type="datetimeFigureOut">
              <a:rPr lang="en-IN" smtClean="0"/>
              <a:t>24-11-2021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8244A-B5D4-40D5-BD33-D2398DDF474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798864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4EB5D-B7E4-4921-81F9-1770128539CA}" type="datetimeFigureOut">
              <a:rPr lang="en-IN" smtClean="0"/>
              <a:t>24-11-2021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8244A-B5D4-40D5-BD33-D2398DDF474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439908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4EB5D-B7E4-4921-81F9-1770128539CA}" type="datetimeFigureOut">
              <a:rPr lang="en-IN" smtClean="0"/>
              <a:t>24-11-2021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8244A-B5D4-40D5-BD33-D2398DDF474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74102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4EB5D-B7E4-4921-81F9-1770128539CA}" type="datetimeFigureOut">
              <a:rPr lang="en-IN" smtClean="0"/>
              <a:t>24-11-2021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8244A-B5D4-40D5-BD33-D2398DDF474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076624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4EB5D-B7E4-4921-81F9-1770128539CA}" type="datetimeFigureOut">
              <a:rPr lang="en-IN" smtClean="0"/>
              <a:t>24-11-2021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8244A-B5D4-40D5-BD33-D2398DDF474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407555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E4EB5D-B7E4-4921-81F9-1770128539CA}" type="datetimeFigureOut">
              <a:rPr lang="en-IN" smtClean="0"/>
              <a:t>24-11-2021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58244A-B5D4-40D5-BD33-D2398DDF474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478810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841" y="0"/>
            <a:ext cx="11828318" cy="6650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7625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841" y="103909"/>
            <a:ext cx="11828318" cy="6650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7641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841" y="103909"/>
            <a:ext cx="11828318" cy="6650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8968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841" y="103909"/>
            <a:ext cx="11828318" cy="6650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0333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841" y="103909"/>
            <a:ext cx="11828318" cy="6650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515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841" y="103909"/>
            <a:ext cx="11828318" cy="6650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8285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841" y="103909"/>
            <a:ext cx="11828318" cy="6650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5816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841" y="103909"/>
            <a:ext cx="11828318" cy="6650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6412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841" y="103909"/>
            <a:ext cx="11828318" cy="6650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7139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841" y="103909"/>
            <a:ext cx="11828318" cy="6650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0422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841" y="103909"/>
            <a:ext cx="11828318" cy="6650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265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841" y="103909"/>
            <a:ext cx="11828318" cy="6650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3922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841" y="103909"/>
            <a:ext cx="11828318" cy="6650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7269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841" y="103909"/>
            <a:ext cx="11828318" cy="6650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4628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841" y="103909"/>
            <a:ext cx="11828318" cy="6650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4671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841" y="103909"/>
            <a:ext cx="11828318" cy="6650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7660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849082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916180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983554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998604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46520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537334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841" y="103909"/>
            <a:ext cx="11828318" cy="6650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2201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874140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06086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626805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401289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791149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71084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661936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625538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1989838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552859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841" y="103909"/>
            <a:ext cx="11828318" cy="6650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72185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424658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161393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3595978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5847791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2932164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2272326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7569031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26662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8492578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84308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841" y="103909"/>
            <a:ext cx="11828318" cy="6650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3291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654170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841" y="103909"/>
            <a:ext cx="11828318" cy="6650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41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841" y="103909"/>
            <a:ext cx="11828318" cy="6650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2322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841" y="103909"/>
            <a:ext cx="11828318" cy="6650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1295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841" y="103909"/>
            <a:ext cx="11828318" cy="6650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627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467</TotalTime>
  <Words>0</Words>
  <Application>Microsoft Office PowerPoint</Application>
  <PresentationFormat>Widescreen</PresentationFormat>
  <Paragraphs>0</Paragraphs>
  <Slides>50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Ankit Jaisawal</dc:creator>
  <cp:lastModifiedBy>Ankit Jaisawal</cp:lastModifiedBy>
  <cp:revision>22</cp:revision>
  <dcterms:created xsi:type="dcterms:W3CDTF">2021-11-23T08:23:48Z</dcterms:created>
  <dcterms:modified xsi:type="dcterms:W3CDTF">2021-11-24T12:28:02Z</dcterms:modified>
</cp:coreProperties>
</file>